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56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96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00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85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68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41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4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71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00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87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AFFD-478D-4FD3-ACD0-DB1D2A072817}" type="datetimeFigureOut">
              <a:rPr lang="nl-NL" smtClean="0"/>
              <a:t>17-2-2014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DBF1-0E41-4C04-8916-C85B26E20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1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Subtle</a:t>
            </a:r>
            <a:r>
              <a:rPr lang="nl-NL" dirty="0" smtClean="0"/>
              <a:t> </a:t>
            </a:r>
            <a:r>
              <a:rPr lang="nl-NL" dirty="0" err="1" smtClean="0"/>
              <a:t>movement</a:t>
            </a:r>
            <a:r>
              <a:rPr lang="nl-NL" dirty="0" smtClean="0"/>
              <a:t> of </a:t>
            </a:r>
            <a:r>
              <a:rPr lang="nl-NL" dirty="0" err="1" smtClean="0"/>
              <a:t>octagons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8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72536"/>
            <a:ext cx="12191993" cy="5986215"/>
          </a:xfrm>
        </p:spPr>
      </p:pic>
    </p:spTree>
    <p:extLst>
      <p:ext uri="{BB962C8B-B14F-4D97-AF65-F5344CB8AC3E}">
        <p14:creationId xmlns:p14="http://schemas.microsoft.com/office/powerpoint/2010/main" val="23014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72536"/>
            <a:ext cx="12191993" cy="5986214"/>
          </a:xfrm>
        </p:spPr>
      </p:pic>
    </p:spTree>
    <p:extLst>
      <p:ext uri="{BB962C8B-B14F-4D97-AF65-F5344CB8AC3E}">
        <p14:creationId xmlns:p14="http://schemas.microsoft.com/office/powerpoint/2010/main" val="41166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36"/>
            <a:ext cx="12191991" cy="5986214"/>
          </a:xfrm>
        </p:spPr>
      </p:pic>
    </p:spTree>
    <p:extLst>
      <p:ext uri="{BB962C8B-B14F-4D97-AF65-F5344CB8AC3E}">
        <p14:creationId xmlns:p14="http://schemas.microsoft.com/office/powerpoint/2010/main" val="12904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36"/>
            <a:ext cx="12191991" cy="5986213"/>
          </a:xfrm>
        </p:spPr>
      </p:pic>
    </p:spTree>
    <p:extLst>
      <p:ext uri="{BB962C8B-B14F-4D97-AF65-F5344CB8AC3E}">
        <p14:creationId xmlns:p14="http://schemas.microsoft.com/office/powerpoint/2010/main" val="40151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2536"/>
            <a:ext cx="12191989" cy="5986213"/>
          </a:xfrm>
        </p:spPr>
      </p:pic>
    </p:spTree>
    <p:extLst>
      <p:ext uri="{BB962C8B-B14F-4D97-AF65-F5344CB8AC3E}">
        <p14:creationId xmlns:p14="http://schemas.microsoft.com/office/powerpoint/2010/main" val="22385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2536"/>
            <a:ext cx="12191989" cy="5986212"/>
          </a:xfrm>
        </p:spPr>
      </p:pic>
    </p:spTree>
    <p:extLst>
      <p:ext uri="{BB962C8B-B14F-4D97-AF65-F5344CB8AC3E}">
        <p14:creationId xmlns:p14="http://schemas.microsoft.com/office/powerpoint/2010/main" val="19845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72536"/>
            <a:ext cx="12191987" cy="5986212"/>
          </a:xfrm>
        </p:spPr>
      </p:pic>
    </p:spTree>
    <p:extLst>
      <p:ext uri="{BB962C8B-B14F-4D97-AF65-F5344CB8AC3E}">
        <p14:creationId xmlns:p14="http://schemas.microsoft.com/office/powerpoint/2010/main" val="28138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72536"/>
            <a:ext cx="12191987" cy="5986211"/>
          </a:xfrm>
        </p:spPr>
      </p:pic>
    </p:spTree>
    <p:extLst>
      <p:ext uri="{BB962C8B-B14F-4D97-AF65-F5344CB8AC3E}">
        <p14:creationId xmlns:p14="http://schemas.microsoft.com/office/powerpoint/2010/main" val="17647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472536"/>
            <a:ext cx="12191984" cy="5986211"/>
          </a:xfrm>
        </p:spPr>
      </p:pic>
    </p:spTree>
    <p:extLst>
      <p:ext uri="{BB962C8B-B14F-4D97-AF65-F5344CB8AC3E}">
        <p14:creationId xmlns:p14="http://schemas.microsoft.com/office/powerpoint/2010/main" val="1143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472536"/>
            <a:ext cx="12191984" cy="5986210"/>
          </a:xfrm>
        </p:spPr>
      </p:pic>
    </p:spTree>
    <p:extLst>
      <p:ext uri="{BB962C8B-B14F-4D97-AF65-F5344CB8AC3E}">
        <p14:creationId xmlns:p14="http://schemas.microsoft.com/office/powerpoint/2010/main" val="3256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36"/>
            <a:ext cx="12192000" cy="5986219"/>
          </a:xfrm>
        </p:spPr>
      </p:pic>
    </p:spTree>
    <p:extLst>
      <p:ext uri="{BB962C8B-B14F-4D97-AF65-F5344CB8AC3E}">
        <p14:creationId xmlns:p14="http://schemas.microsoft.com/office/powerpoint/2010/main" val="13420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72536"/>
            <a:ext cx="12191982" cy="5986210"/>
          </a:xfrm>
        </p:spPr>
      </p:pic>
    </p:spTree>
    <p:extLst>
      <p:ext uri="{BB962C8B-B14F-4D97-AF65-F5344CB8AC3E}">
        <p14:creationId xmlns:p14="http://schemas.microsoft.com/office/powerpoint/2010/main" val="40196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72536"/>
            <a:ext cx="12191982" cy="5986209"/>
          </a:xfrm>
        </p:spPr>
      </p:pic>
    </p:spTree>
    <p:extLst>
      <p:ext uri="{BB962C8B-B14F-4D97-AF65-F5344CB8AC3E}">
        <p14:creationId xmlns:p14="http://schemas.microsoft.com/office/powerpoint/2010/main" val="18219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472536"/>
            <a:ext cx="12191980" cy="5986209"/>
          </a:xfrm>
        </p:spPr>
      </p:pic>
    </p:spTree>
    <p:extLst>
      <p:ext uri="{BB962C8B-B14F-4D97-AF65-F5344CB8AC3E}">
        <p14:creationId xmlns:p14="http://schemas.microsoft.com/office/powerpoint/2010/main" val="29714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472536"/>
            <a:ext cx="12191980" cy="5986208"/>
          </a:xfrm>
        </p:spPr>
      </p:pic>
    </p:spTree>
    <p:extLst>
      <p:ext uri="{BB962C8B-B14F-4D97-AF65-F5344CB8AC3E}">
        <p14:creationId xmlns:p14="http://schemas.microsoft.com/office/powerpoint/2010/main" val="10048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472536"/>
            <a:ext cx="12191978" cy="5986208"/>
          </a:xfrm>
        </p:spPr>
      </p:pic>
    </p:spTree>
    <p:extLst>
      <p:ext uri="{BB962C8B-B14F-4D97-AF65-F5344CB8AC3E}">
        <p14:creationId xmlns:p14="http://schemas.microsoft.com/office/powerpoint/2010/main" val="37401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472536"/>
            <a:ext cx="12191978" cy="5986207"/>
          </a:xfrm>
        </p:spPr>
      </p:pic>
    </p:spTree>
    <p:extLst>
      <p:ext uri="{BB962C8B-B14F-4D97-AF65-F5344CB8AC3E}">
        <p14:creationId xmlns:p14="http://schemas.microsoft.com/office/powerpoint/2010/main" val="24448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72536"/>
            <a:ext cx="12191976" cy="5986207"/>
          </a:xfrm>
        </p:spPr>
      </p:pic>
    </p:spTree>
    <p:extLst>
      <p:ext uri="{BB962C8B-B14F-4D97-AF65-F5344CB8AC3E}">
        <p14:creationId xmlns:p14="http://schemas.microsoft.com/office/powerpoint/2010/main" val="31734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36"/>
            <a:ext cx="12192000" cy="5986218"/>
          </a:xfrm>
        </p:spPr>
      </p:pic>
    </p:spTree>
    <p:extLst>
      <p:ext uri="{BB962C8B-B14F-4D97-AF65-F5344CB8AC3E}">
        <p14:creationId xmlns:p14="http://schemas.microsoft.com/office/powerpoint/2010/main" val="33439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36"/>
            <a:ext cx="12191999" cy="5986218"/>
          </a:xfrm>
        </p:spPr>
      </p:pic>
    </p:spTree>
    <p:extLst>
      <p:ext uri="{BB962C8B-B14F-4D97-AF65-F5344CB8AC3E}">
        <p14:creationId xmlns:p14="http://schemas.microsoft.com/office/powerpoint/2010/main" val="13656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36"/>
            <a:ext cx="12191999" cy="5986217"/>
          </a:xfrm>
        </p:spPr>
      </p:pic>
    </p:spTree>
    <p:extLst>
      <p:ext uri="{BB962C8B-B14F-4D97-AF65-F5344CB8AC3E}">
        <p14:creationId xmlns:p14="http://schemas.microsoft.com/office/powerpoint/2010/main" val="24755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536"/>
            <a:ext cx="12191997" cy="5986217"/>
          </a:xfrm>
        </p:spPr>
      </p:pic>
    </p:spTree>
    <p:extLst>
      <p:ext uri="{BB962C8B-B14F-4D97-AF65-F5344CB8AC3E}">
        <p14:creationId xmlns:p14="http://schemas.microsoft.com/office/powerpoint/2010/main" val="6455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536"/>
            <a:ext cx="12191997" cy="5986216"/>
          </a:xfrm>
        </p:spPr>
      </p:pic>
    </p:spTree>
    <p:extLst>
      <p:ext uri="{BB962C8B-B14F-4D97-AF65-F5344CB8AC3E}">
        <p14:creationId xmlns:p14="http://schemas.microsoft.com/office/powerpoint/2010/main" val="1271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2536"/>
            <a:ext cx="12191995" cy="5986216"/>
          </a:xfrm>
        </p:spPr>
      </p:pic>
    </p:spTree>
    <p:extLst>
      <p:ext uri="{BB962C8B-B14F-4D97-AF65-F5344CB8AC3E}">
        <p14:creationId xmlns:p14="http://schemas.microsoft.com/office/powerpoint/2010/main" val="23609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2428"/>
            <a:ext cx="204989" cy="1803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2536"/>
            <a:ext cx="12191995" cy="5986215"/>
          </a:xfrm>
        </p:spPr>
      </p:pic>
    </p:spTree>
    <p:extLst>
      <p:ext uri="{BB962C8B-B14F-4D97-AF65-F5344CB8AC3E}">
        <p14:creationId xmlns:p14="http://schemas.microsoft.com/office/powerpoint/2010/main" val="41087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</Words>
  <Application>Microsoft Office PowerPoint</Application>
  <PresentationFormat>Breedbeeld</PresentationFormat>
  <Paragraphs>26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Subtle movement of octagons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movement of octagons</dc:title>
  <dc:creator>goos</dc:creator>
  <cp:lastModifiedBy>goos</cp:lastModifiedBy>
  <cp:revision>4</cp:revision>
  <dcterms:created xsi:type="dcterms:W3CDTF">2014-02-17T09:33:04Z</dcterms:created>
  <dcterms:modified xsi:type="dcterms:W3CDTF">2014-02-17T09:57:00Z</dcterms:modified>
</cp:coreProperties>
</file>